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2"/>
  </p:notesMasterIdLst>
  <p:handoutMasterIdLst>
    <p:handoutMasterId r:id="rId33"/>
  </p:handoutMasterIdLst>
  <p:sldIdLst>
    <p:sldId id="996" r:id="rId2"/>
    <p:sldId id="1019" r:id="rId3"/>
    <p:sldId id="1022" r:id="rId4"/>
    <p:sldId id="1021" r:id="rId5"/>
    <p:sldId id="1040" r:id="rId6"/>
    <p:sldId id="1038" r:id="rId7"/>
    <p:sldId id="1048" r:id="rId8"/>
    <p:sldId id="1052" r:id="rId9"/>
    <p:sldId id="1049" r:id="rId10"/>
    <p:sldId id="1023" r:id="rId11"/>
    <p:sldId id="1020" r:id="rId12"/>
    <p:sldId id="1025" r:id="rId13"/>
    <p:sldId id="1031" r:id="rId14"/>
    <p:sldId id="1032" r:id="rId15"/>
    <p:sldId id="1050" r:id="rId16"/>
    <p:sldId id="1033" r:id="rId17"/>
    <p:sldId id="1035" r:id="rId18"/>
    <p:sldId id="1036" r:id="rId19"/>
    <p:sldId id="1037" r:id="rId20"/>
    <p:sldId id="1051" r:id="rId21"/>
    <p:sldId id="1041" r:id="rId22"/>
    <p:sldId id="1024" r:id="rId23"/>
    <p:sldId id="1026" r:id="rId24"/>
    <p:sldId id="1027" r:id="rId25"/>
    <p:sldId id="1028" r:id="rId26"/>
    <p:sldId id="1042" r:id="rId27"/>
    <p:sldId id="1043" r:id="rId28"/>
    <p:sldId id="1044" r:id="rId29"/>
    <p:sldId id="1045" r:id="rId30"/>
    <p:sldId id="1047" r:id="rId31"/>
  </p:sldIdLst>
  <p:sldSz cx="9144000" cy="6858000" type="screen4x3"/>
  <p:notesSz cx="6794500" cy="9906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0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99CCFF"/>
    <a:srgbClr val="CC0000"/>
    <a:srgbClr val="FF0000"/>
    <a:srgbClr val="FFFF66"/>
    <a:srgbClr val="FFCCCC"/>
    <a:srgbClr val="99FFCC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47" autoAdjust="0"/>
    <p:restoredTop sz="93103" autoAdjust="0"/>
  </p:normalViewPr>
  <p:slideViewPr>
    <p:cSldViewPr>
      <p:cViewPr varScale="1">
        <p:scale>
          <a:sx n="51" d="100"/>
          <a:sy n="51" d="100"/>
        </p:scale>
        <p:origin x="1094" y="43"/>
      </p:cViewPr>
      <p:guideLst>
        <p:guide orient="horz" pos="3072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9374"/>
    </p:cViewPr>
  </p:sorterViewPr>
  <p:notesViewPr>
    <p:cSldViewPr>
      <p:cViewPr>
        <p:scale>
          <a:sx n="80" d="100"/>
          <a:sy n="80" d="100"/>
        </p:scale>
        <p:origin x="1517" y="-1157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PA" altLang="pt-BR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350" y="0"/>
            <a:ext cx="29781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PA" altLang="pt-BR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6100"/>
            <a:ext cx="297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s-PA" altLang="pt-BR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350" y="9436100"/>
            <a:ext cx="297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C8AFC21-B891-4DF3-B999-B038BAEF536A}" type="slidenum">
              <a:rPr lang="es-PA" altLang="pt-BR"/>
              <a:pPr>
                <a:defRPr/>
              </a:pPr>
              <a:t>‹nº›</a:t>
            </a:fld>
            <a:endParaRPr lang="es-PA" alt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350" y="0"/>
            <a:ext cx="29781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60413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718050"/>
            <a:ext cx="4962525" cy="441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 smtClean="0"/>
              <a:t>Clique para editar os estilos do texto mestre</a:t>
            </a:r>
          </a:p>
          <a:p>
            <a:pPr lvl="1"/>
            <a:r>
              <a:rPr lang="pt-BR" altLang="pt-BR" noProof="0" smtClean="0"/>
              <a:t>Segundo nível</a:t>
            </a:r>
          </a:p>
          <a:p>
            <a:pPr lvl="2"/>
            <a:r>
              <a:rPr lang="pt-BR" altLang="pt-BR" noProof="0" smtClean="0"/>
              <a:t>Terceiro nível</a:t>
            </a:r>
          </a:p>
          <a:p>
            <a:pPr lvl="3"/>
            <a:r>
              <a:rPr lang="pt-BR" altLang="pt-BR" noProof="0" smtClean="0"/>
              <a:t>Quarto nível</a:t>
            </a:r>
          </a:p>
          <a:p>
            <a:pPr lvl="4"/>
            <a:r>
              <a:rPr lang="pt-BR" altLang="pt-BR" noProof="0" smtClean="0"/>
              <a:t>Quinto nível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6100"/>
            <a:ext cx="297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350" y="9436100"/>
            <a:ext cx="297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FCE854D-9DAC-4524-B898-C80BE8B8CF12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just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just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just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just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 altLang="pt-BR" smtClean="0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523559D-4DB8-44D8-B2AF-B7F0E2595012}" type="slidenum">
              <a:rPr lang="pt-BR" altLang="pt-BR" smtClean="0"/>
              <a:pPr algn="r">
                <a:spcBef>
                  <a:spcPct val="0"/>
                </a:spcBef>
              </a:pPr>
              <a:t>1</a:t>
            </a:fld>
            <a:endParaRPr lang="pt-BR" alt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12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482279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13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917210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14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682486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15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514857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16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646470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17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390641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18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2836179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19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2551459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21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389273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Iniciar sessão falando sobre encapsulamento</a:t>
            </a:r>
          </a:p>
        </p:txBody>
      </p:sp>
      <p:sp>
        <p:nvSpPr>
          <p:cNvPr id="583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47346C-63F1-479D-9F79-F6C7B3DF489F}" type="slidenum">
              <a:rPr lang="pt-BR" altLang="pt-BR" sz="1200" b="0" smtClean="0">
                <a:cs typeface="Arial" panose="020B0604020202020204" pitchFamily="34" charset="0"/>
              </a:rPr>
              <a:pPr/>
              <a:t>22</a:t>
            </a:fld>
            <a:endParaRPr lang="pt-BR" altLang="pt-BR" sz="1200" b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01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C57E69A9-6894-4FB4-BAB9-1B8DC4AA0E41}" type="slidenum">
              <a:rPr lang="en-US" altLang="pt-BR" smtClean="0"/>
              <a:pPr algn="r">
                <a:spcBef>
                  <a:spcPct val="0"/>
                </a:spcBef>
              </a:pPr>
              <a:t>2</a:t>
            </a:fld>
            <a:endParaRPr lang="en-US" altLang="pt-B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23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265951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24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479329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25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62359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26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692973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27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690705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28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404538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29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481545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30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33700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C57E69A9-6894-4FB4-BAB9-1B8DC4AA0E41}" type="slidenum">
              <a:rPr lang="en-US" altLang="pt-BR" smtClean="0"/>
              <a:pPr algn="r">
                <a:spcBef>
                  <a:spcPct val="0"/>
                </a:spcBef>
              </a:pPr>
              <a:t>3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631671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C57E69A9-6894-4FB4-BAB9-1B8DC4AA0E41}" type="slidenum">
              <a:rPr lang="en-US" altLang="pt-BR" smtClean="0"/>
              <a:pPr algn="r">
                <a:spcBef>
                  <a:spcPct val="0"/>
                </a:spcBef>
              </a:pPr>
              <a:t>4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078707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922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C57E69A9-6894-4FB4-BAB9-1B8DC4AA0E41}" type="slidenum">
              <a:rPr lang="en-US" altLang="pt-BR" smtClean="0"/>
              <a:pPr algn="r">
                <a:spcBef>
                  <a:spcPct val="0"/>
                </a:spcBef>
              </a:pPr>
              <a:t>5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909594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6</a:t>
            </a:fld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162011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smtClean="0"/>
              <a:t>Iniciar sessão falando sobre encapsulamento</a:t>
            </a:r>
          </a:p>
        </p:txBody>
      </p:sp>
      <p:sp>
        <p:nvSpPr>
          <p:cNvPr id="491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0931F8-C8E1-49DA-9DC6-D6BBD74F0838}" type="slidenum">
              <a:rPr lang="pt-BR" altLang="pt-BR" smtClean="0"/>
              <a:pPr/>
              <a:t>9</a:t>
            </a:fld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147074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smtClean="0"/>
              <a:t>Iniciar sessão falando sobre encapsulamento</a:t>
            </a:r>
          </a:p>
        </p:txBody>
      </p:sp>
      <p:sp>
        <p:nvSpPr>
          <p:cNvPr id="583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47346C-63F1-479D-9F79-F6C7B3DF489F}" type="slidenum">
              <a:rPr lang="pt-BR" altLang="pt-BR" sz="1200" b="0" smtClean="0">
                <a:cs typeface="Arial" panose="020B0604020202020204" pitchFamily="34" charset="0"/>
              </a:rPr>
              <a:pPr/>
              <a:t>10</a:t>
            </a:fld>
            <a:endParaRPr lang="pt-BR" altLang="pt-BR" sz="1200" b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025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A9126915-54EE-4C1C-8DA0-6F5F3C4EECC0}" type="slidenum">
              <a:rPr lang="en-US" altLang="pt-BR" smtClean="0"/>
              <a:pPr algn="r">
                <a:spcBef>
                  <a:spcPct val="0"/>
                </a:spcBef>
              </a:pPr>
              <a:t>11</a:t>
            </a:fld>
            <a:endParaRPr lang="en-US" alt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undo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 userDrawn="1"/>
        </p:nvSpPr>
        <p:spPr bwMode="auto">
          <a:xfrm>
            <a:off x="7618525" y="6426200"/>
            <a:ext cx="13540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pt-BR" altLang="pt-BR" sz="1600" b="0" dirty="0" smtClean="0">
                <a:solidFill>
                  <a:schemeClr val="bg1"/>
                </a:solidFill>
              </a:rPr>
              <a:t>TADS - 2017</a:t>
            </a:r>
          </a:p>
        </p:txBody>
      </p:sp>
      <p:sp>
        <p:nvSpPr>
          <p:cNvPr id="16384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pt-BR" noProof="0" smtClean="0"/>
              <a:t>Clique para editar o estilo do título mestre</a:t>
            </a:r>
          </a:p>
        </p:txBody>
      </p:sp>
      <p:sp>
        <p:nvSpPr>
          <p:cNvPr id="16384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en-US" altLang="pt-BR" noProof="0" smtClean="0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706622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293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38952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pt-BR" noProof="0" dirty="0" smtClean="0"/>
          </a:p>
        </p:txBody>
      </p:sp>
    </p:spTree>
    <p:extLst>
      <p:ext uri="{BB962C8B-B14F-4D97-AF65-F5344CB8AC3E}">
        <p14:creationId xmlns:p14="http://schemas.microsoft.com/office/powerpoint/2010/main" val="265353349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ítulo e diagrama ou orga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SmartArt 2"/>
          <p:cNvSpPr>
            <a:spLocks noGrp="1"/>
          </p:cNvSpPr>
          <p:nvPr>
            <p:ph type="dgm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pt-BR" noProof="0" dirty="0" smtClean="0"/>
          </a:p>
        </p:txBody>
      </p:sp>
    </p:spTree>
    <p:extLst>
      <p:ext uri="{BB962C8B-B14F-4D97-AF65-F5344CB8AC3E}">
        <p14:creationId xmlns:p14="http://schemas.microsoft.com/office/powerpoint/2010/main" val="62671052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900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64050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9792533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5169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49794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1173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2347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9470548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3510160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ndo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smtClean="0"/>
              <a:t>Clique para editar o estilo do título mestre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 smtClean="0"/>
              <a:t>Clique para editar os estilos do texto mestre</a:t>
            </a:r>
          </a:p>
          <a:p>
            <a:pPr lvl="1"/>
            <a:r>
              <a:rPr lang="en-US" altLang="pt-BR" smtClean="0"/>
              <a:t>Segundo nível</a:t>
            </a:r>
          </a:p>
          <a:p>
            <a:pPr lvl="2"/>
            <a:r>
              <a:rPr lang="en-US" altLang="pt-BR" smtClean="0"/>
              <a:t>Terceiro nível</a:t>
            </a:r>
          </a:p>
          <a:p>
            <a:pPr lvl="3"/>
            <a:r>
              <a:rPr lang="en-US" altLang="pt-BR" smtClean="0"/>
              <a:t>Quarto nível</a:t>
            </a:r>
          </a:p>
          <a:p>
            <a:pPr lvl="4"/>
            <a:r>
              <a:rPr lang="en-US" altLang="pt-BR" smtClean="0"/>
              <a:t>Quinto nível</a:t>
            </a:r>
          </a:p>
        </p:txBody>
      </p:sp>
      <p:sp>
        <p:nvSpPr>
          <p:cNvPr id="1030" name="Text Box 6"/>
          <p:cNvSpPr txBox="1">
            <a:spLocks noChangeArrowheads="1"/>
          </p:cNvSpPr>
          <p:nvPr userDrawn="1"/>
        </p:nvSpPr>
        <p:spPr bwMode="auto">
          <a:xfrm>
            <a:off x="7618525" y="6426200"/>
            <a:ext cx="13540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pt-BR" altLang="pt-BR" sz="1600" b="0" dirty="0" smtClean="0">
                <a:solidFill>
                  <a:schemeClr val="bg1"/>
                </a:solidFill>
              </a:rPr>
              <a:t>TADS</a:t>
            </a:r>
            <a:r>
              <a:rPr lang="pt-BR" altLang="pt-BR" sz="1600" b="0" baseline="0" dirty="0" smtClean="0">
                <a:solidFill>
                  <a:schemeClr val="bg1"/>
                </a:solidFill>
              </a:rPr>
              <a:t> - 2017</a:t>
            </a:r>
            <a:endParaRPr lang="pt-BR" altLang="pt-BR" sz="1600" b="0" dirty="0" smtClean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slide" Target="slide22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3275856" y="386998"/>
            <a:ext cx="572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dirty="0" smtClean="0">
                <a:cs typeface="Arial" panose="020B0604020202020204" pitchFamily="34" charset="0"/>
              </a:rPr>
              <a:t>Sistema de Monitoramento e Controle de Pragas e Danos</a:t>
            </a:r>
            <a:endParaRPr lang="pt-BR" altLang="pt-BR" dirty="0">
              <a:cs typeface="Arial" panose="020B0604020202020204" pitchFamily="34" charset="0"/>
            </a:endParaRPr>
          </a:p>
        </p:txBody>
      </p:sp>
      <p:sp>
        <p:nvSpPr>
          <p:cNvPr id="5124" name="Line 6"/>
          <p:cNvSpPr>
            <a:spLocks noChangeShapeType="1"/>
          </p:cNvSpPr>
          <p:nvPr/>
        </p:nvSpPr>
        <p:spPr bwMode="auto">
          <a:xfrm>
            <a:off x="0" y="1962150"/>
            <a:ext cx="9144000" cy="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-3175" y="1785938"/>
            <a:ext cx="3600450" cy="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5127" name="Line 6"/>
          <p:cNvSpPr>
            <a:spLocks noChangeShapeType="1"/>
          </p:cNvSpPr>
          <p:nvPr/>
        </p:nvSpPr>
        <p:spPr bwMode="auto">
          <a:xfrm>
            <a:off x="-6350" y="1611313"/>
            <a:ext cx="2881313" cy="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6151" name="Imagem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520700"/>
            <a:ext cx="19446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132856"/>
            <a:ext cx="8725488" cy="42025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/>
          <p:cNvSpPr>
            <a:spLocks noChangeShapeType="1"/>
          </p:cNvSpPr>
          <p:nvPr/>
        </p:nvSpPr>
        <p:spPr bwMode="auto">
          <a:xfrm flipV="1">
            <a:off x="1841500" y="3910013"/>
            <a:ext cx="5421313" cy="11112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2478088" y="3735388"/>
            <a:ext cx="4222750" cy="9525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181350" y="3570288"/>
            <a:ext cx="2881313" cy="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3200" y="2780928"/>
            <a:ext cx="8686800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Módulo Web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541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4886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9647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1715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863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3657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28492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3788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944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6910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412230"/>
            <a:ext cx="8686800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 Software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39552" y="1443038"/>
            <a:ext cx="816927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O SMCP - Sistema de Monitoramento e Controle de Pragas e Danos é um software que tem por objetivo efetuar o mapeamento dos diversos tipos de pragas que podem infestar uma determinada cultura.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Ele permite registrar as infestações com registro </a:t>
            </a:r>
            <a:r>
              <a:rPr lang="pt-BR" b="0" dirty="0" err="1" smtClean="0"/>
              <a:t>geo-referenciado</a:t>
            </a:r>
            <a:r>
              <a:rPr lang="pt-BR" b="0" dirty="0" smtClean="0"/>
              <a:t> da posição onde ocorrem as mesmas, identificando a praga bem como o tratamento.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6117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>
            <a:hlinkClick r:id="rId3" action="ppaction://hlinksldjump"/>
          </p:cNvPr>
          <p:cNvSpPr/>
          <p:nvPr/>
        </p:nvSpPr>
        <p:spPr bwMode="auto">
          <a:xfrm>
            <a:off x="6804248" y="6128434"/>
            <a:ext cx="2232248" cy="61293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Voltar</a:t>
            </a:r>
            <a:endParaRPr kumimoji="0" lang="pt-BR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385"/>
            <a:ext cx="9144000" cy="487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2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/>
          <p:cNvSpPr>
            <a:spLocks noChangeShapeType="1"/>
          </p:cNvSpPr>
          <p:nvPr/>
        </p:nvSpPr>
        <p:spPr bwMode="auto">
          <a:xfrm flipV="1">
            <a:off x="1841500" y="3910013"/>
            <a:ext cx="5421313" cy="11112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2478088" y="3735388"/>
            <a:ext cx="4222750" cy="9525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181350" y="3570288"/>
            <a:ext cx="2881313" cy="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03200" y="2780928"/>
            <a:ext cx="8686800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Módulo Mobile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2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106" y="260648"/>
            <a:ext cx="3818102" cy="6264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820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59" y="260648"/>
            <a:ext cx="3811049" cy="6274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3922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3" y="260648"/>
            <a:ext cx="3813395" cy="6270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0137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3" y="260648"/>
            <a:ext cx="3813395" cy="6270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5796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3" y="260648"/>
            <a:ext cx="3813395" cy="6270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4504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3" y="260648"/>
            <a:ext cx="3813395" cy="6270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2218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3" y="260648"/>
            <a:ext cx="3813395" cy="62709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8884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412230"/>
            <a:ext cx="8686800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Características do Software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67544" y="1443038"/>
            <a:ext cx="816927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O </a:t>
            </a:r>
            <a:r>
              <a:rPr lang="pt-BR" b="0" dirty="0"/>
              <a:t>Software será dividido em dois módulos, </a:t>
            </a:r>
            <a:r>
              <a:rPr lang="pt-BR" b="0" dirty="0" smtClean="0"/>
              <a:t>sendo um para </a:t>
            </a:r>
            <a:r>
              <a:rPr lang="pt-BR" b="0" dirty="0"/>
              <a:t>D</a:t>
            </a:r>
            <a:r>
              <a:rPr lang="pt-BR" b="0" dirty="0" smtClean="0"/>
              <a:t>ispositivo </a:t>
            </a:r>
            <a:r>
              <a:rPr lang="pt-BR" b="0" dirty="0"/>
              <a:t>M</a:t>
            </a:r>
            <a:r>
              <a:rPr lang="pt-BR" b="0" dirty="0" smtClean="0"/>
              <a:t>óvel  ( </a:t>
            </a:r>
            <a:r>
              <a:rPr lang="pt-BR" b="0" dirty="0" err="1" smtClean="0"/>
              <a:t>Android</a:t>
            </a:r>
            <a:r>
              <a:rPr lang="pt-BR" b="0" dirty="0" smtClean="0"/>
              <a:t> ) e outro para Web.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O Dispositivo </a:t>
            </a:r>
            <a:r>
              <a:rPr lang="pt-BR" b="0" dirty="0"/>
              <a:t>M</a:t>
            </a:r>
            <a:r>
              <a:rPr lang="pt-BR" b="0" dirty="0" smtClean="0"/>
              <a:t>óvel terá por finalidade registrar os focos de infestação em uma cultura.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Já o Módulo Web consolidará este registro gerando mapas, gráficos e relatórios.</a:t>
            </a:r>
            <a:endParaRPr lang="pt-BR" altLang="pt-BR" b="0" dirty="0" smtClean="0"/>
          </a:p>
        </p:txBody>
      </p:sp>
    </p:spTree>
    <p:extLst>
      <p:ext uri="{BB962C8B-B14F-4D97-AF65-F5344CB8AC3E}">
        <p14:creationId xmlns:p14="http://schemas.microsoft.com/office/powerpoint/2010/main" val="255129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13" y="260648"/>
            <a:ext cx="3813395" cy="6270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ângulo Arredondado 2">
            <a:hlinkClick r:id="rId4" action="ppaction://hlinksldjump"/>
          </p:cNvPr>
          <p:cNvSpPr/>
          <p:nvPr/>
        </p:nvSpPr>
        <p:spPr bwMode="auto">
          <a:xfrm>
            <a:off x="6804248" y="6128434"/>
            <a:ext cx="2232248" cy="612934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Voltar</a:t>
            </a:r>
            <a:endParaRPr kumimoji="0" lang="pt-BR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667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412230"/>
            <a:ext cx="8686800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Benefícios Esperados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720725" y="1443038"/>
            <a:ext cx="816927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12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/>
              <a:t>Com o uso deste software </a:t>
            </a:r>
            <a:r>
              <a:rPr lang="pt-BR" b="0" dirty="0" smtClean="0"/>
              <a:t>poderemos racionalizar o uso de defensivos agrícolas.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Fazendo aplicações dos mesmos somente nos focos identificados e nas épocas corretas.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q"/>
              <a:defRPr/>
            </a:pPr>
            <a:r>
              <a:rPr lang="pt-BR" b="0" dirty="0" smtClean="0"/>
              <a:t>Possibilitando economia no custo com defensivos e a colheita de alimentos mais saudáveis.</a:t>
            </a:r>
            <a:endParaRPr lang="pt-BR" altLang="pt-BR" sz="2400" b="0" dirty="0" smtClean="0"/>
          </a:p>
        </p:txBody>
      </p:sp>
    </p:spTree>
    <p:extLst>
      <p:ext uri="{BB962C8B-B14F-4D97-AF65-F5344CB8AC3E}">
        <p14:creationId xmlns:p14="http://schemas.microsoft.com/office/powerpoint/2010/main" val="1660269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65436"/>
            <a:ext cx="8686800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Como utilizar o Software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84" y="1608283"/>
            <a:ext cx="1977400" cy="145484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84" y="1760683"/>
            <a:ext cx="1977400" cy="145484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984" y="1913083"/>
            <a:ext cx="1977400" cy="145484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2096716" cy="1504702"/>
          </a:xfrm>
          <a:prstGeom prst="rect">
            <a:avLst/>
          </a:prstGeom>
        </p:spPr>
      </p:pic>
      <p:sp>
        <p:nvSpPr>
          <p:cNvPr id="11" name="Seta para a Direita Listrada 10"/>
          <p:cNvSpPr/>
          <p:nvPr/>
        </p:nvSpPr>
        <p:spPr bwMode="auto">
          <a:xfrm>
            <a:off x="4067944" y="2112339"/>
            <a:ext cx="1368152" cy="648000"/>
          </a:xfrm>
          <a:prstGeom prst="stripedRightArrow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3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80" y="4663938"/>
            <a:ext cx="2471936" cy="1645382"/>
          </a:xfrm>
          <a:prstGeom prst="rect">
            <a:avLst/>
          </a:prstGeom>
        </p:spPr>
      </p:pic>
      <p:sp>
        <p:nvSpPr>
          <p:cNvPr id="18" name="Seta para a Direita Listrada 17"/>
          <p:cNvSpPr/>
          <p:nvPr/>
        </p:nvSpPr>
        <p:spPr bwMode="auto">
          <a:xfrm rot="5400000">
            <a:off x="6608884" y="3696810"/>
            <a:ext cx="900000" cy="648000"/>
          </a:xfrm>
          <a:prstGeom prst="stripedRightArrow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3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" name="Seta para a Direita Listrada 18"/>
          <p:cNvSpPr/>
          <p:nvPr/>
        </p:nvSpPr>
        <p:spPr bwMode="auto">
          <a:xfrm rot="12624160">
            <a:off x="2950182" y="3536966"/>
            <a:ext cx="2880000" cy="648000"/>
          </a:xfrm>
          <a:prstGeom prst="stripedRightArrow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3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20" y="4552490"/>
            <a:ext cx="816991" cy="1160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897" y="4695037"/>
            <a:ext cx="816991" cy="1160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827" y="4932309"/>
            <a:ext cx="816991" cy="11609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23" name="Seta para a Direita Listrada 22"/>
          <p:cNvSpPr/>
          <p:nvPr/>
        </p:nvSpPr>
        <p:spPr bwMode="auto">
          <a:xfrm rot="5400000">
            <a:off x="1565680" y="3482992"/>
            <a:ext cx="900000" cy="648000"/>
          </a:xfrm>
          <a:prstGeom prst="stripedRightArrow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3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515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42195"/>
            <a:ext cx="4211960" cy="22509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412230"/>
            <a:ext cx="6550248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Monitoramento e Controle de Pragas e Danos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Arredondado 4">
            <a:hlinkClick r:id="rId4" action="ppaction://hlinksldjump"/>
          </p:cNvPr>
          <p:cNvSpPr/>
          <p:nvPr/>
        </p:nvSpPr>
        <p:spPr bwMode="auto">
          <a:xfrm>
            <a:off x="1403648" y="4753560"/>
            <a:ext cx="2952328" cy="1123712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Módulo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endParaRPr kumimoji="0" lang="pt-BR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" name="Retângulo Arredondado 7">
            <a:hlinkClick r:id="rId5" action="ppaction://hlinksldjump"/>
          </p:cNvPr>
          <p:cNvSpPr/>
          <p:nvPr/>
        </p:nvSpPr>
        <p:spPr bwMode="auto">
          <a:xfrm>
            <a:off x="5652120" y="5545648"/>
            <a:ext cx="2952328" cy="1123712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3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Módulo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  <a:endParaRPr kumimoji="0" lang="pt-BR" sz="3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490" y="1916832"/>
            <a:ext cx="208991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0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André </a:t>
            </a:r>
            <a:r>
              <a:rPr lang="pt-BR" dirty="0"/>
              <a:t>Gomes</a:t>
            </a:r>
          </a:p>
          <a:p>
            <a:r>
              <a:rPr lang="pt-BR" dirty="0" err="1" smtClean="0"/>
              <a:t>Joane</a:t>
            </a:r>
            <a:r>
              <a:rPr lang="pt-BR" dirty="0" smtClean="0"/>
              <a:t> </a:t>
            </a:r>
            <a:r>
              <a:rPr lang="pt-BR" dirty="0"/>
              <a:t>Gonçalo Rocha</a:t>
            </a:r>
          </a:p>
          <a:p>
            <a:r>
              <a:rPr lang="pt-BR" dirty="0" smtClean="0"/>
              <a:t>João </a:t>
            </a:r>
            <a:r>
              <a:rPr lang="pt-BR" dirty="0"/>
              <a:t>Gabriel </a:t>
            </a:r>
            <a:r>
              <a:rPr lang="pt-BR" dirty="0" smtClean="0"/>
              <a:t>Quaresma</a:t>
            </a:r>
          </a:p>
          <a:p>
            <a:r>
              <a:rPr lang="pt-BR" dirty="0" err="1"/>
              <a:t>Joffrey</a:t>
            </a:r>
            <a:r>
              <a:rPr lang="pt-BR" dirty="0"/>
              <a:t> </a:t>
            </a:r>
            <a:r>
              <a:rPr lang="pt-BR" dirty="0" err="1"/>
              <a:t>Peyrac</a:t>
            </a:r>
            <a:endParaRPr lang="pt-BR" dirty="0"/>
          </a:p>
          <a:p>
            <a:r>
              <a:rPr lang="pt-BR" dirty="0" err="1" smtClean="0"/>
              <a:t>Larysse</a:t>
            </a:r>
            <a:r>
              <a:rPr lang="pt-BR" dirty="0" smtClean="0"/>
              <a:t> </a:t>
            </a:r>
            <a:r>
              <a:rPr lang="pt-BR" dirty="0" err="1" smtClean="0"/>
              <a:t>Savanna</a:t>
            </a:r>
            <a:endParaRPr lang="pt-BR" dirty="0" smtClean="0"/>
          </a:p>
          <a:p>
            <a:r>
              <a:rPr lang="pt-BR" dirty="0" err="1"/>
              <a:t>Suéliton</a:t>
            </a:r>
            <a:r>
              <a:rPr lang="pt-BR" dirty="0"/>
              <a:t> dos Santos Silva</a:t>
            </a:r>
          </a:p>
          <a:p>
            <a:r>
              <a:rPr lang="pt-BR" dirty="0" smtClean="0"/>
              <a:t>Washington </a:t>
            </a:r>
            <a:r>
              <a:rPr lang="pt-BR" dirty="0"/>
              <a:t>da Silva Ribeiro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412230"/>
            <a:ext cx="6550248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Equipe de Desenvolvimento</a:t>
            </a:r>
            <a:b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pt-BR" altLang="pt-BR" sz="2400" b="1" smtClean="0">
                <a:latin typeface="Arial" panose="020B0604020202020204" pitchFamily="34" charset="0"/>
                <a:cs typeface="Arial" panose="020B0604020202020204" pitchFamily="34" charset="0"/>
              </a:rPr>
              <a:t>ordem alfabética </a:t>
            </a:r>
            <a:r>
              <a:rPr lang="pt-BR" alt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pt-B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40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552" y="1340768"/>
            <a:ext cx="8001000" cy="4267200"/>
          </a:xfrm>
        </p:spPr>
        <p:txBody>
          <a:bodyPr/>
          <a:lstStyle/>
          <a:p>
            <a:r>
              <a:rPr lang="pt-BR" sz="2200" dirty="0" smtClean="0"/>
              <a:t>Culturas – Incluir tabela de Histórico ( 1:N ) com Data e Texto Livre</a:t>
            </a:r>
          </a:p>
          <a:p>
            <a:pPr marL="0" indent="0">
              <a:buNone/>
            </a:pPr>
            <a:endParaRPr lang="pt-BR" sz="2200" dirty="0" smtClean="0"/>
          </a:p>
          <a:p>
            <a:r>
              <a:rPr lang="pt-BR" sz="2200" dirty="0" smtClean="0"/>
              <a:t>Pragas – Incluir até 5 fotos na tabela</a:t>
            </a:r>
          </a:p>
          <a:p>
            <a:r>
              <a:rPr lang="pt-BR" sz="2200" dirty="0" smtClean="0"/>
              <a:t>Pragas – Incluir cinco campos texto com escala a ser exibido na tela</a:t>
            </a:r>
          </a:p>
          <a:p>
            <a:r>
              <a:rPr lang="pt-BR" sz="2200" dirty="0" smtClean="0"/>
              <a:t>Pragas – Trocar e-num por numérico real</a:t>
            </a:r>
          </a:p>
          <a:p>
            <a:endParaRPr lang="pt-BR" sz="2200" dirty="0" smtClean="0"/>
          </a:p>
          <a:p>
            <a:r>
              <a:rPr lang="pt-BR" sz="2200" dirty="0" smtClean="0"/>
              <a:t>Apontamento de Pragas – Incluir até 3 fotos na tabela</a:t>
            </a:r>
          </a:p>
          <a:p>
            <a:endParaRPr lang="pt-BR" sz="2200" dirty="0" smtClean="0"/>
          </a:p>
          <a:p>
            <a:r>
              <a:rPr lang="pt-BR" sz="2200" dirty="0" smtClean="0"/>
              <a:t>Usuários – Incluir foto usuário</a:t>
            </a:r>
          </a:p>
          <a:p>
            <a:endParaRPr lang="pt-BR" sz="24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412230"/>
            <a:ext cx="6550248" cy="9556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algn="ctr"/>
            <a:r>
              <a:rPr lang="pt-BR" altLang="pt-BR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Ajustes Necessários</a:t>
            </a:r>
            <a:endParaRPr lang="en-US" altLang="pt-BR" sz="3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15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6"/>
          <p:cNvSpPr>
            <a:spLocks noChangeShapeType="1"/>
          </p:cNvSpPr>
          <p:nvPr/>
        </p:nvSpPr>
        <p:spPr bwMode="auto">
          <a:xfrm flipV="1">
            <a:off x="1841500" y="3910013"/>
            <a:ext cx="5421313" cy="11112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2478088" y="3735388"/>
            <a:ext cx="4222750" cy="9525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181350" y="3570288"/>
            <a:ext cx="2881313" cy="0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pic>
        <p:nvPicPr>
          <p:cNvPr id="48133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996950"/>
            <a:ext cx="3567113" cy="417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302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fil">
  <a:themeElements>
    <a:clrScheme name="Perfil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erfil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PT" altLang="pt-BR" sz="30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PT" altLang="pt-BR" sz="30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</a:defRPr>
        </a:defPPr>
      </a:lstStyle>
    </a:lnDef>
  </a:objectDefaults>
  <a:extraClrSchemeLst>
    <a:extraClrScheme>
      <a:clrScheme name="Perfil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fil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fil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23000</TotalTime>
  <Words>310</Words>
  <Application>Microsoft Office PowerPoint</Application>
  <PresentationFormat>Apresentação na tela (4:3)</PresentationFormat>
  <Paragraphs>72</Paragraphs>
  <Slides>30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Times New Roman</vt:lpstr>
      <vt:lpstr>Verdana</vt:lpstr>
      <vt:lpstr>Wingdings</vt:lpstr>
      <vt:lpstr>Perfil</vt:lpstr>
      <vt:lpstr>Apresentação do PowerPoint</vt:lpstr>
      <vt:lpstr>O Software</vt:lpstr>
      <vt:lpstr>Características do Software</vt:lpstr>
      <vt:lpstr>Benefícios Esperados</vt:lpstr>
      <vt:lpstr>Como utilizar o Software</vt:lpstr>
      <vt:lpstr>Sistema de Monitoramento e Controle de Pragas e Danos</vt:lpstr>
      <vt:lpstr>Equipe de Desenvolvimento ( ordem alfabética )</vt:lpstr>
      <vt:lpstr>Ajustes Necessários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Price Waterhouse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077852</dc:creator>
  <cp:lastModifiedBy>Pedro Alexandre</cp:lastModifiedBy>
  <cp:revision>593</cp:revision>
  <cp:lastPrinted>2001-08-15T18:37:07Z</cp:lastPrinted>
  <dcterms:created xsi:type="dcterms:W3CDTF">2000-05-15T18:55:08Z</dcterms:created>
  <dcterms:modified xsi:type="dcterms:W3CDTF">2017-08-25T17:48:28Z</dcterms:modified>
</cp:coreProperties>
</file>